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notesMasterIdLst>
    <p:notesMasterId r:id="rId34"/>
  </p:notesMasterIdLst>
  <p:sldIdLst>
    <p:sldId id="261" r:id="rId2"/>
    <p:sldId id="570" r:id="rId3"/>
    <p:sldId id="571" r:id="rId4"/>
    <p:sldId id="572" r:id="rId5"/>
    <p:sldId id="573" r:id="rId6"/>
    <p:sldId id="574" r:id="rId7"/>
    <p:sldId id="575" r:id="rId8"/>
    <p:sldId id="576" r:id="rId9"/>
    <p:sldId id="577" r:id="rId10"/>
    <p:sldId id="578" r:id="rId11"/>
    <p:sldId id="579" r:id="rId12"/>
    <p:sldId id="580" r:id="rId13"/>
    <p:sldId id="581" r:id="rId14"/>
    <p:sldId id="582" r:id="rId15"/>
    <p:sldId id="583" r:id="rId16"/>
    <p:sldId id="584" r:id="rId17"/>
    <p:sldId id="585" r:id="rId18"/>
    <p:sldId id="586" r:id="rId19"/>
    <p:sldId id="587" r:id="rId20"/>
    <p:sldId id="589" r:id="rId21"/>
    <p:sldId id="588" r:id="rId22"/>
    <p:sldId id="590" r:id="rId23"/>
    <p:sldId id="591" r:id="rId24"/>
    <p:sldId id="592" r:id="rId25"/>
    <p:sldId id="593" r:id="rId26"/>
    <p:sldId id="594" r:id="rId27"/>
    <p:sldId id="596" r:id="rId28"/>
    <p:sldId id="597" r:id="rId29"/>
    <p:sldId id="598" r:id="rId30"/>
    <p:sldId id="599" r:id="rId31"/>
    <p:sldId id="600" r:id="rId32"/>
    <p:sldId id="60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5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BE8BC-5A90-4A75-8046-059F76A6BEAD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AC05D-4374-4B34-861F-10835158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331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1C96-4F6F-432A-BFC5-99D79CE8AF18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866D-434C-4946-BEFE-37218000706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34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1C96-4F6F-432A-BFC5-99D79CE8AF18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866D-434C-4946-BEFE-372180007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09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1C96-4F6F-432A-BFC5-99D79CE8AF18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866D-434C-4946-BEFE-372180007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57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1C96-4F6F-432A-BFC5-99D79CE8AF18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866D-434C-4946-BEFE-372180007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07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1C96-4F6F-432A-BFC5-99D79CE8AF18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866D-434C-4946-BEFE-37218000706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03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1C96-4F6F-432A-BFC5-99D79CE8AF18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866D-434C-4946-BEFE-372180007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9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1C96-4F6F-432A-BFC5-99D79CE8AF18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866D-434C-4946-BEFE-372180007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59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1C96-4F6F-432A-BFC5-99D79CE8AF18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866D-434C-4946-BEFE-372180007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354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1C96-4F6F-432A-BFC5-99D79CE8AF18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866D-434C-4946-BEFE-372180007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981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10B1C96-4F6F-432A-BFC5-99D79CE8AF18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F6866D-434C-4946-BEFE-372180007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935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1C96-4F6F-432A-BFC5-99D79CE8AF18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866D-434C-4946-BEFE-372180007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46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10B1C96-4F6F-432A-BFC5-99D79CE8AF18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5F6866D-434C-4946-BEFE-37218000706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17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1400" y="582136"/>
            <a:ext cx="100965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4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z-Latn-UZ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z-Latn-UZ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jılı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uz-Latn-UZ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álimleme </a:t>
            </a:r>
            <a:r>
              <a:rPr lang="uz-Latn-UZ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resurs</a:t>
            </a:r>
            <a:r>
              <a:rPr lang="ru-RU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z-Latn-UZ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rayına jańadan kelgen ádebiyatlar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uz-Latn-UZ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z-Latn-UZ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Latn-UZ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ayınan </a:t>
            </a:r>
            <a:r>
              <a:rPr lang="uz-Latn-UZ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baslap</a:t>
            </a:r>
          </a:p>
          <a:p>
            <a:pPr algn="ctr">
              <a:spcAft>
                <a:spcPts val="0"/>
              </a:spcAft>
            </a:pPr>
            <a:endParaRPr lang="uz-Latn-UZ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z-Latn-UZ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Aprel Nókis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z-Latn-UZ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470" y="2763079"/>
            <a:ext cx="3961579" cy="177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638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494901" y="1311562"/>
            <a:ext cx="7583054" cy="220749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83.3(5Ў)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28</a:t>
            </a:r>
          </a:p>
          <a:p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Адабий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турлар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жанрлар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жилдлик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жилд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Тарихи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назарияси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мухаррир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Содиқова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Ю.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Парпиева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-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ошкент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Фан, 1992. - 247 бет :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Шартли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босма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т.15.5 ; 60х90 1/16. - 1250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нусха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ISBN 5-648-01256-X :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совға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z-Latn-U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MRO 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daǵı sanı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494901" y="3565238"/>
            <a:ext cx="7583055" cy="914401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Ушбу асрда кўп асрлик ,узоқ тарихга эга бўлган ўзбек лирикасининг учта мухим масаласи тадқиқ этилган.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31" y="341740"/>
            <a:ext cx="4072459" cy="578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09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288493" y="757383"/>
            <a:ext cx="7697100" cy="27829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Dj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Djumanova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Z. K.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Bioorganikalıq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ximiyadan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jaboratoriya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jumısları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Oqıw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qollanba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Z. K.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Djumanova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мухаррир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P.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Qutlimuratov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Tashkent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nashriyoti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2025. - 116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bosma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tabog`i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; 60x90. - 100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nusqa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978-9910-12-037-4 : 210000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MRO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291702" y="3586532"/>
            <a:ext cx="7666183" cy="1638191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 oqıw qollanba bioorganikalıq ximiya kursı boyınsha laboratoriyalıq jumıslar haqqında jazılǵan bolıp, studentler nuklein kislotalar,beloklar, uglevodlar,lipidler hám fermentler menen ótkeriletuǵın tájiriybeler hám olardıń jazılmaları menen tanıstıradı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27" y="193963"/>
            <a:ext cx="3939917" cy="5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98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254759" y="969817"/>
            <a:ext cx="7629237" cy="258900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67.411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41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Seytnazarov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K. R.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Jinayat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processinde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puqaralıq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dawa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Oqıw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qollanba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K. R.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Seytnazarov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мухаррир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B.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Xolsaidov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Tashkent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nashriyoti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2025. - 76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bosma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tabog`i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; 60x90. - 100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nusqa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978-9910-12-038-1 : 200000 som. MRO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</a:t>
            </a: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270024" y="3598831"/>
            <a:ext cx="7632444" cy="1638191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Oqıw qollanba ámeldegi nizamshılıq hám arnawlı ádebiyatlardı talqilaw tiykarında jinayat procesinde puqaraliq dawa túsinigi hám predmeti, puqaraliq dawani támiyinlew hám jinayat nátiyjesinde jetkerilgen múlkiy ziyandi qaplawdiń processual tártibi haqqında jazilǵan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9" y="323271"/>
            <a:ext cx="3959192" cy="580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50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227047" y="1117595"/>
            <a:ext cx="7697100" cy="278938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66.33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D-75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Doshmuratova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G. S.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Jámiyetlik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tarixı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teoriyası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G. S.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Doshmuratova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Ózbekistan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Respublikası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joqarı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bilimlendiriw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innovaciyalar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ministirligi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Nókis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2025. - 204 bet : sh.b.t.11,86 ; 60x84. - 50 dana. - ISBN 978-9910-244-30-8 : 196272,01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MRO daǵı sanı 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217811" y="3940574"/>
            <a:ext cx="7632444" cy="1148663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 jámiyetlik is qánigeligi boyınsha bilim alıp atırgan studentler ham lámiyetlik istin teoriyası ham ámeliyatı menen qızıgıwshılargaarnalgan.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8" y="563419"/>
            <a:ext cx="3898444" cy="549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48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368801" y="979053"/>
            <a:ext cx="7564582" cy="279862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22.33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J-74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Jollıbekov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R.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magnetizm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B. R.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Jollıbekov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O`zbekistan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Respublikasi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joqari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ha`m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arnawli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bilimlendiriw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ministrligi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atindag’i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ma’mleketlik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Nókis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2025. - 320 bet : sh.b.t.18,6 ; 60x84. - 50 dana. - ISBN 978-9910-244-22-3 : 269880.01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MRO daǵı sanı 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356822" y="3811272"/>
            <a:ext cx="7521141" cy="1342625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 hám magnetizm sabaqlıgı mámleketlik bilim standartı talapları,úlgili oqıw baǵdarlaması hám bakalavr fizikabagdarları studentleri ushın oqıw baǵdarlaması tiykarında islengen.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70" y="341744"/>
            <a:ext cx="3904244" cy="57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51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414982" y="932872"/>
            <a:ext cx="7633854" cy="283838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85.11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A-16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Abekeeva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Arxitekturalıq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grafika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usılları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oqıw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qollanba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A.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Abekeeva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O`zbekstan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Respublikasi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Joqari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Bilimlendiriw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innovaciyalar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ministrligi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atındagı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Mırza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Uluǵbek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Nókis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2025. - 216bet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Shártli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b.t.12.56 ; 60x84. - 50. - ISBN 978-9910-244-37-7 : 217984,01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MRO daǵı sanı 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414982" y="3937514"/>
            <a:ext cx="7698509" cy="1638191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79" y="397157"/>
            <a:ext cx="3793673" cy="561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90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230255" y="856162"/>
            <a:ext cx="7269019" cy="287532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81.2(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ingl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K-18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Kalmuratova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I. M.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Developing intercultural competence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Manual / I. M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Kalmuratova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Ministry of higher education science and innovations of the republic of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uzbekistan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Karakalpak state university named after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Berdakh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Tashkent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nashriyoti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2026. - 100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: 16,25 ; 60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x90. - 100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nusxa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978-9910-12-170-8 : 67260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MRO daǵı sanı 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230252" y="3777671"/>
            <a:ext cx="7269022" cy="1419338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manual on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debeloping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intercuitural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competence is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designet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third- year students and aims to foster a deeper understanding of the interconnection between language culture and communication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5" y="212436"/>
            <a:ext cx="395827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75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093120" y="942109"/>
            <a:ext cx="7812555" cy="27616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74.58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A-21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Abullaev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T.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Tárbiya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Oqıw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qollanba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Torǵaybek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Abullaev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Alliyarov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Ózbekstan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Respublikası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joqarı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innovaciyalar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ministirligi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Nókis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2025. - 216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bosma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taboǵi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12,56 ; 60x84 1/16. - 50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nusxa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978-9910-244-33-9 : 199186.01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MRO daǵı sanı 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093118" y="3743551"/>
            <a:ext cx="7698509" cy="1271795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Oqıw qollanba búgingi kúndegi aktual mashqalalardı hám tárbiya proceslerin óz ishine alǵan.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49" y="488338"/>
            <a:ext cx="3806790" cy="557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02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350328" y="914404"/>
            <a:ext cx="7487482" cy="32170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z-Latn-UZ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37.23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P-17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Paluanov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A.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Izertlew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usılları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quralları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B. A.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Paluanov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Xojametova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 L.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Matismailov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мухаррир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B.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Xolsaidov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Ózbekstan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Respublikası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joqarı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bilimlendiriw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innovaciyalar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ministrligi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Nókis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nashriyoti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2026. - 176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Shártli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baspa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11 ; 60x90. - 100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nusqa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978-9910-12-165-4 : 98610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MRO daǵı sanı 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350328" y="4165607"/>
            <a:ext cx="7479655" cy="1016000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Sabaqlıqta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tájriybeni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rejelestiriw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ótkeriw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usılları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úyrenip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sh;ǵ;w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ashıp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berilgen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52" y="286333"/>
            <a:ext cx="3993806" cy="58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8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253350" y="1182256"/>
            <a:ext cx="7578436" cy="28291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42.143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21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Xalmuratov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Dárilik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ósimlikler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florasıhám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sistematikası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cabaqlıq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P.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Xalmuratov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Ózbekstan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Respublikası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Joqarı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Bilimlendiriw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innovaciyalar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ministrligi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Nókis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2025. - 360 bet : sh.b.t.20 93 ; 60x84. - 50 dana. - ISBN 978-9970-244-41-4 : 315746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MRO daǵı sanı 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262586" y="4048350"/>
            <a:ext cx="7578436" cy="957759"/>
          </a:xfrm>
          <a:prstGeom prst="snip2Diag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Dárilik ósimlikler florası sistematikası boyınsha keyingi jıllardagı janalıqlar keltirilgen.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10" y="258618"/>
            <a:ext cx="4093118" cy="589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86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479636" y="665018"/>
            <a:ext cx="7555349" cy="293074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35.32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36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Ayimbetov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J.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Mineral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tóginler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texnologiyası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M. J.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Ayimbetov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I. A.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Yusupov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 M.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Reymov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Tashkent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nashriyoti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2026. - 292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bosma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tabog`i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 ; 60x90. - 100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nusxa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978-9910-12-164-7 : 132848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Latn-U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MRO daǵı sanı 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479636" y="3639129"/>
            <a:ext cx="7555350" cy="1708732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sabaqlıqta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azotlı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fosforlı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kaliyli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tóginlerdi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sanaatlıq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kólemde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islep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shıǵarıw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texnologiyaları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olardıń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shiyki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zatları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óndiris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processleriniń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texnologiyalıq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tiykarları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kórsetilgen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44" y="221673"/>
            <a:ext cx="4208576" cy="59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19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327240" y="757379"/>
            <a:ext cx="7578436" cy="331585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z-Latn-UZ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35.514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N-50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Naubeyev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T.X.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Neft-gaz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ximiyası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fizikası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Temirbek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Xasetullayevish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Naubeyev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B. R.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Artikbaeva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.]; </a:t>
            </a:r>
            <a:endParaRPr lang="uz-Latn-UZ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Ózbekiston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Respublikasi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joqari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bilimlemlendiriw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ilim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innovaciyalar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ministirligi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-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Nókis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2025. - 324 bet : sh.b.t.18,84 ; 60x84. - 50 dana. - ISBN 978-9910-244-39-1 :289520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MRO daǵı sanı 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327240" y="4110182"/>
            <a:ext cx="7578436" cy="1336222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Usı sabaqlıq oqıw úlgi baǵdarlamı tiykarında dúzilgen bolıp, ózbekstanda ntft hám gazdi qaita islew texnologiyasının paida bolıwı hám rawajlanıwı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4" y="212438"/>
            <a:ext cx="4096329" cy="597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90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401427" y="1089887"/>
            <a:ext cx="7578436" cy="284762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31.5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26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Ballieba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resurslarınan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racional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paydalanıw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oqıw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qollanba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R.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Ballieba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 I.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Balliev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Ózbekiston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Respublikasi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joqari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bilimlemlendiriw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innovaciyalar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ministirligi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Nókis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2025. - 192 bet : sh. b.t.11,16 ; 60x84. - 50 dana. - ISBN 978-9910-244-26-1 : 199186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MRO daǵı sanı 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401427" y="3971643"/>
            <a:ext cx="7578436" cy="1151486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Oqıw qollanbada suw resurları hám olardan racional paydalanıw, olardı qorǵaw tariyxiy- geofrafiyalıq kózqarastan analizlengen.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42" y="609603"/>
            <a:ext cx="3933799" cy="540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10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317000" y="1018828"/>
            <a:ext cx="7468610" cy="285403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31.2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 37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Yesenbekob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J.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Elektrotexnika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elektronika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tikarları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A. J.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Yesenbekob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SH. E.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Begmatov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Ózbekiston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Respublikasi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joqari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bilimlemlendiriw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innovaciyalar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ministirligi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Nókis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2025. -. - 50 dana. - ISBN 978-9910-244-40-7 : 232680,01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MRO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</a:t>
            </a: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326233" y="3919044"/>
            <a:ext cx="7459377" cy="985469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Sabaqlıqta birlemshi energiya resursları hám rezervleri, bul resurlardan elektr energiyanı islep shıgarıw stanciyaları túrleri hám kórsetkishleri bar.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69" y="387926"/>
            <a:ext cx="3967212" cy="551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71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299530" y="951343"/>
            <a:ext cx="7578436" cy="28355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31.2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 37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Yesenbekov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J.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Elektrotexnika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elekthjnika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tiykarları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A. J.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Yesenbekov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SH. E.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Begmatov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T. T.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Berdanov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Ózbekiston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Respublikasi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joqari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bilimlemlendiriw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innovaciyalar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ministirligi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Nókis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2025. -. - 50 dana. - ISBN 978-9910-244-29-2 : 239982,01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MRO daǵı sanı 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299530" y="3835922"/>
            <a:ext cx="7578436" cy="1160952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 elektrotexnika ham elektronika tiykarları páninińoqıw bagdarlaması tiykarında dúzilgen bolıp1 ham 2 kitaplardan ibarat.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75" y="420394"/>
            <a:ext cx="406717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22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327238" y="849747"/>
            <a:ext cx="7578436" cy="258900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z-Latn-UZ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81.2(Рус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)-4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87</a:t>
            </a:r>
          </a:p>
          <a:p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Хошмуратова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 П. 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Русско-Каракалпакский словарь- справочник пословиц и поговорок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Учебное пособие / И. П.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Хошмуратова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Ташкент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nashriyoti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2026. - 244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bosma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tabog`i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; 60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х90. - 100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nusxa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MRO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</a:t>
            </a: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327239" y="3484932"/>
            <a:ext cx="7578436" cy="1638191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словаря- справочника систематизирован по тематике, соответствующей программам 10-11 классов, что облегчает его использование в учебном процессе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96" y="313605"/>
            <a:ext cx="4054026" cy="56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3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299530" y="895927"/>
            <a:ext cx="7578436" cy="258900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32.965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22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Sayimbetov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Avtomatik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boshqarish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nazariyasi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Darslik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Z.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Sayimbetov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мухаррир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Baynazarova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Nókis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2025. - 248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bosma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tabog`i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14,42 b.t. ; 60x84 1/16. - ISBN 978-9910-244-34-6 : 223805,01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MRO daǵı sanı 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299531" y="3531112"/>
            <a:ext cx="7578436" cy="1638191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Mazkur darslikda avtomatik boshqarish tizimlarining tuzilishi, xarakteristikalari, tadqiqining matematik apparati, statik va dinamik xarakteristikalari, ABT ning dinamik zvenolarini tadqiq etish, ularning uzatish funksiyalari, o`tish xarakteristikalari, logarifmik-faza chastota xarakteristikalari keltirilgan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15" y="451572"/>
            <a:ext cx="3908280" cy="543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15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271822" y="609601"/>
            <a:ext cx="7578436" cy="287532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38.638+32.973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23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Pasieva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Z. J.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Qurılıs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konstrukciyaların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joybarlawda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kompyuter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texnologiyaları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oqıw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qollanba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Z. J.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Pasieva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мухаррир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Aytimuratova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Nókis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2025. - 176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Kólemi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11,0 b.t. ; 60x90 1/16. - 50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nusqa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978-9910-244-35-3 : 215320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Latn-U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MRO 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daǵı sanı 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271823" y="3531112"/>
            <a:ext cx="7578436" cy="1638191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22" y="323273"/>
            <a:ext cx="3836394" cy="546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06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484258" y="858982"/>
            <a:ext cx="7578436" cy="258900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z-Latn-UZ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30.12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44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Texnikalıq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mexanika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oqıw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qollanba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A. O.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Pirniyazov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.];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Nókis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2025. - 356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Kólemi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22,25 b.t. ; 60x84 1/16. - 50 dana. - ISBN 978-9910-244-18-6 : 309400,01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endParaRPr lang="uz-Latn-UZ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MRO daǵı sanı 50</a:t>
            </a: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484258" y="3484932"/>
            <a:ext cx="7578436" cy="1013178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 oqıw qollanbada mexanikalıq sistemalardiń ózgesheliklerin, olardıń háreketin ham óz ara tásirin úyrenetuǵın pán tarawı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47" y="322837"/>
            <a:ext cx="4107134" cy="570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5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299530" y="683491"/>
            <a:ext cx="7578436" cy="280143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65.9 (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433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31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Adilchaev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R. T.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Turizm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teoriya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ámeliyat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Oqıwlıq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R. T.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Adilchaev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L. M.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Urazbaeva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 B.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Ibragimova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Tashkent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nashriyoti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2025. - 316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bosma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tabog`i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21. ; 60x90. - 100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nusxa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978-9910-03-852-5 : 51391,20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z-Latn-UZ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Latn-U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MRO 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daǵı sanı 50 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299531" y="3531112"/>
            <a:ext cx="7578436" cy="2066124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oqıwlıqta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turizm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tarawı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áhmiyetin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ashıp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turizm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tarawındaǵı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atamalarǵa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anıqlama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turizmde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kórsetiletuǵın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xızmetlerdi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izertlew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turizm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túrlerin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jaratıw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turizimniń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rawajlanıw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jolı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tájiriybe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házirgi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kúndegi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mashqalalardı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anıqlap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alıw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turizimniń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ekonomikalıq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ruwxiy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áhmiyetin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kórsetip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beriw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00" y="346507"/>
            <a:ext cx="394335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48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299530" y="637309"/>
            <a:ext cx="7578436" cy="302029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81.2(5 рус)+74.202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66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Кабулов С. Т. 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Инновационные образовательные технологии и проектирование в филологии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Учебное пособие / С. Т. Кабулов, У. Н.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Утемуратов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.];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Ташкент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nashriyoti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2026. - 224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bosma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tabog`i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 ; 60x90. - 100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nusxa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978-9910-12-175-3 : 258000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299530" y="3706605"/>
            <a:ext cx="7578436" cy="1474995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пособие посвящено рассмотрению инновационных образовательных технологий и их роли в преподавании филологических дисциплин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82" y="333087"/>
            <a:ext cx="397192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96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461164" y="1082590"/>
            <a:ext cx="7564582" cy="248264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35.514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28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Neft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gazni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qayta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ishlash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texnologiyasi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Darslik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T. X.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Naybeyev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.];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Toshkent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nashriyoti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2026. - 348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bosma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tabog`i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22. ; 60x90. - 100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nusxa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978-9910-12-162-3 : 138320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MRO daǵı sanı 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461164" y="3608068"/>
            <a:ext cx="7564582" cy="1804445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Ushbu darslik zamonaviy qayta ishlash texnologiyalari asosida ishlab chiqilgan bo`lib, unda neftni qayta ishlash jarayonlari, shu jumladan, benzin, dizel yoqilg`isi va reaktiv dvigatellar ushun mahsulotlar olish usullari keng yoritilgan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32" y="290514"/>
            <a:ext cx="4188252" cy="590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89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307898" y="910414"/>
            <a:ext cx="7578436" cy="28448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81.2(5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O`zb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)- 8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15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Abdullayev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Orfogafiya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punktuatsiya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masalalari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Darslik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Sh. D.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Abdullayev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мухаррир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K.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Babadjanov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Toshkent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nashriyoti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2026. - 156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bosma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tabog`i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 ; 60x90. - 100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nusxa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978-9910-12-171-5 : 238500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z-Latn-UZ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Latn-U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MRO daǵı sanı50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307898" y="3805496"/>
            <a:ext cx="7578436" cy="1638191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Mazkur darslik "Orfografiya va punktuatsiya masalari fanining tarixi, rivojlanishi va bugungi kundagi dolzarb masalalariga bag`ishlangan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27" y="379845"/>
            <a:ext cx="39052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9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234878" y="895927"/>
            <a:ext cx="7578436" cy="277090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88.3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16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Sagindikova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N. D.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Psixologiyalıq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maǵlıwmatlardı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qayta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islew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metodları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texnologiyaları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N. D.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Sagindikova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E. S.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Suletbayeva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Nókis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2025. - 324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Kólemi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20,25 b.t. ; 60x90. - 50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nusqa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978-9910-244-31-5 : 286606,01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MRO daǵı sanı50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221737" y="3725083"/>
            <a:ext cx="7578436" cy="1096300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Sabaqlıqta Psixologiyalıq maglıwmatlardı qayta islew metodları hám texnologiyaları modulleri orın algan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8" y="332509"/>
            <a:ext cx="40100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98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530439" y="951348"/>
            <a:ext cx="7476834" cy="258900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38.639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94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Eshmuratov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S.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Bezew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jumısları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texnologiyası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oqıw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qollanba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M. S.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Eshmuratov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Tashkent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nashriyoti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2026. - 280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bosma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tabog`i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; 60x90. - 100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nusxa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978-9910-12-167-8 : 127300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MRO daǵı sanı50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530439" y="3577296"/>
            <a:ext cx="7578436" cy="1638191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Oqıw qollanba Qurılıs injenerligi bakalavr baǵdarında tálim alıp atırǵan studentlerge arnalǵan bolıp, sıbaw, boyaw, gulqaǵaz hám plitka qaplamaların qurıwda qollanılatuǵın materiallar hám olardıń quramları haqqında magliwmatlar keltirilgen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52" y="456766"/>
            <a:ext cx="3891063" cy="556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1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461164" y="657295"/>
            <a:ext cx="7555346" cy="25890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83.3(5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25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Taspanova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J. K.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Ajiniyaztanıw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Oqıw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qollanba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J. K.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Taspanova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мухаррир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B.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Xolsaidov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Tashkent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nashriyoti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2026. - 124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bosma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tabog`i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; 60x90. - 100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nusxa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978-9910-12-168-5 : 71820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461164" y="3288146"/>
            <a:ext cx="7632444" cy="2613891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Oqıw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qollanbada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Ajiniyaz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Qosıbay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ulınıń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ómiri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dóretiwshiligin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úyreniw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máselesi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shayır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haqqında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ádebiyatshı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alımlar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tárepinen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jańa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pikirlerdiń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payda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bolıwı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úzliksiz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bilimlendiriwde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shayr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dóretiwshiliginiń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úyreniliw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jaǵdayı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Ajiniyaz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dóretiwshiliginde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folklorlıq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dástúrler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suwfiylıq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ádebiyatı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dástúrleri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lirikalıq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shıǵarmalar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mazmunı,Bozataw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poemasınıń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janrlıq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ózgesheligi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didaktikalıq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máseleleri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ashıp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berilgen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88" y="187761"/>
            <a:ext cx="4059958" cy="58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32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470401" y="911582"/>
            <a:ext cx="7610766" cy="242274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37.320.1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12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Tábiyiy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talshıqlardı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dáslepki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islew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B. A.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Paluanov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.];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Tashkent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nashriyoti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2026. - 228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bosma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tabog`i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15. ; 60x90. - 100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nusxa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978-9910-12-169-2 : 106400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MRO daǵı sanı 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470401" y="3380510"/>
            <a:ext cx="7610766" cy="1976582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paxta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ǵawashası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onan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alınatuǵın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ónimler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paxtanı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qabıllaw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saqlaw,paxta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tayarlaw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punktleri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paxta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tazalaw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kárxanalarındaǵı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texnologiyalıq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processler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haqqında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maglıwmatlar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talshıqlı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ónimlerdi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tayarlaw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olardıń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sapasın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qadaǵalaw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máselesi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haqqındaǵı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maǵlıwmatlardı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óz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ishine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aladı</a:t>
            </a:r>
            <a:r>
              <a:rPr lang="uz-Latn-U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03" y="368586"/>
            <a:ext cx="4056941" cy="57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39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359563" y="951346"/>
            <a:ext cx="7573819" cy="279220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88.4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45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Aldjanova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G. A.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Psixologiyalıq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másláhát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psixokorrekciya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G. A.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Aldjanova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 V.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Pirniyazova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atındaǵı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mámleketlik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Tashkent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nashriyoti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2025. - 342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bosma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tabog`i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 ; 60x90. - 100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nusxa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978-9910-12-041-1 : 173751,20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z-Latn-UZ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Latn-U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MRO 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daǵı sanı 50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378035" y="3798966"/>
            <a:ext cx="7518397" cy="1225619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Sabaqlıqta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ámeliy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psixologtıń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xizmet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túri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sıpatında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psixologiyalıq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konsultaciya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korrekciyaniń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teoriyalıq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tiykarları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ózine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tánligi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ashıp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beriledi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19" y="249385"/>
            <a:ext cx="4023851" cy="599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87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535055" y="979053"/>
            <a:ext cx="7278255" cy="293716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z-Latn-UZ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81.2(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ingl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63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Toleubayeva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O.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Linguaculturology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 bridge between language and culture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Manual / A. O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Toleubayeva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A.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Xabipova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Berdakh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Karakalpak State University. - Tashkent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nashriyoti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2026. - 188 p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Shartli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bosma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tabog`i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12. ; 60x90. - 100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nusxa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ISBN 978-9910-12-163-0 : 86925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endParaRPr lang="uz-Latn-UZ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MRO daǵı sanı 50</a:t>
            </a: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535055" y="3968291"/>
            <a:ext cx="7278255" cy="1167133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Bridge Between Language and culture examines the connection between language and culture and how they shape each other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16" y="323273"/>
            <a:ext cx="4000820" cy="58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49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263991" y="1006762"/>
            <a:ext cx="7697100" cy="2589001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82.3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45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Allamuratova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 X.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Qaraqalpaq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jańıltpashları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tiliniń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leksika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tematikalıq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Monografiya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D. X.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Allamuratova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мухаррир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Otarbaeva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Nókis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turan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print, 2026. - 164 bet 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Kólemi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10,25 b.t. ; 60x84 1/16. - 100 dana. - ISBN 978-9910-585-74-6 :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sawǵa</a:t>
            </a:r>
            <a:r>
              <a:rPr lang="uz-Latn-U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MRO daǵı sanı 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263991" y="3635776"/>
            <a:ext cx="7632444" cy="1638191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Monografiyadan til bilimi menen qızıgıwshılar, tilshi hám folklortanıwshı ilimpazlar, oqıtıwshılar, baqsha tárbiyashıları, joqarı oqıw orınları qaraqalpaq tili hám ádebiyatı qánigeliginiń studentleri, magistrantları, doktorantları paydalanıwına boladı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94" y="396009"/>
            <a:ext cx="39338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3FF9-CB33-166F-199A-EE463DA5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B1FD7F6-C37C-D2CE-79D4-2D4B08A4AB5E}"/>
              </a:ext>
            </a:extLst>
          </p:cNvPr>
          <p:cNvSpPr/>
          <p:nvPr/>
        </p:nvSpPr>
        <p:spPr>
          <a:xfrm>
            <a:off x="4250139" y="1542475"/>
            <a:ext cx="7637064" cy="15055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38</a:t>
            </a:r>
          </a:p>
          <a:p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Машанкөлден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басланған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илим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/ Х.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Айымбетов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.]. -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Нөкис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2011. - 76 бет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саўға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z-Latn-U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MRO daǵı sanı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0DC97BB5-86AE-2DC7-F953-8F89EBAD32DF}"/>
              </a:ext>
            </a:extLst>
          </p:cNvPr>
          <p:cNvSpPr/>
          <p:nvPr/>
        </p:nvSpPr>
        <p:spPr>
          <a:xfrm>
            <a:off x="4254759" y="3094184"/>
            <a:ext cx="7632444" cy="1139423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Қарақалпақстанға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мийнети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сиңген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илим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ғайраткери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биология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илимлериниң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докторы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профессор Рахман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Тлеуов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- 80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жаста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36" y="364986"/>
            <a:ext cx="3880687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79829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2635</TotalTime>
  <Words>2853</Words>
  <Application>Microsoft Office PowerPoint</Application>
  <PresentationFormat>Широкоэкранный</PresentationFormat>
  <Paragraphs>174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Calibri</vt:lpstr>
      <vt:lpstr>Calibri Light</vt:lpstr>
      <vt:lpstr>Times New Roman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135</cp:revision>
  <dcterms:created xsi:type="dcterms:W3CDTF">2025-09-27T06:50:37Z</dcterms:created>
  <dcterms:modified xsi:type="dcterms:W3CDTF">2026-05-15T06:51:05Z</dcterms:modified>
</cp:coreProperties>
</file>